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>
      <p:cViewPr varScale="1">
        <p:scale>
          <a:sx n="117" d="100"/>
          <a:sy n="117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443C4-CFBE-473C-A360-748CBE61A4D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6E8BAB8-6E17-4789-8FA3-80D0B4FC99D9}">
      <dgm:prSet/>
      <dgm:spPr/>
      <dgm:t>
        <a:bodyPr/>
        <a:lstStyle/>
        <a:p>
          <a:r>
            <a:rPr lang="en-US" b="0" i="0"/>
            <a:t>Provide information on what your students will need to do and what resources are available to them so they can all be successful learners.</a:t>
          </a:r>
          <a:endParaRPr lang="en-US"/>
        </a:p>
      </dgm:t>
    </dgm:pt>
    <dgm:pt modelId="{A002AA90-AF3B-4E69-A69E-8B397CEFF13A}" type="parTrans" cxnId="{9FDCBEE1-CF56-498F-B0F0-7E4B4214A3D4}">
      <dgm:prSet/>
      <dgm:spPr/>
      <dgm:t>
        <a:bodyPr/>
        <a:lstStyle/>
        <a:p>
          <a:endParaRPr lang="en-US"/>
        </a:p>
      </dgm:t>
    </dgm:pt>
    <dgm:pt modelId="{4FCB600C-ADFC-440D-A9B2-AD66CE4B2C63}" type="sibTrans" cxnId="{9FDCBEE1-CF56-498F-B0F0-7E4B4214A3D4}">
      <dgm:prSet/>
      <dgm:spPr/>
      <dgm:t>
        <a:bodyPr/>
        <a:lstStyle/>
        <a:p>
          <a:endParaRPr lang="en-US"/>
        </a:p>
      </dgm:t>
    </dgm:pt>
    <dgm:pt modelId="{26F04D1B-CE58-4CFF-9EB2-FA681CB0E2D1}">
      <dgm:prSet/>
      <dgm:spPr/>
      <dgm:t>
        <a:bodyPr/>
        <a:lstStyle/>
        <a:p>
          <a:r>
            <a:rPr lang="en-US" b="0" i="0"/>
            <a:t>Be transparent with students about grading and expectations. Enable your students to show what they have learned.</a:t>
          </a:r>
          <a:endParaRPr lang="en-US"/>
        </a:p>
      </dgm:t>
    </dgm:pt>
    <dgm:pt modelId="{1820302D-952F-4955-86CF-ADE308C66298}" type="parTrans" cxnId="{E6CA0D0D-C206-4C36-A8C0-A49501B05B4F}">
      <dgm:prSet/>
      <dgm:spPr/>
      <dgm:t>
        <a:bodyPr/>
        <a:lstStyle/>
        <a:p>
          <a:endParaRPr lang="en-US"/>
        </a:p>
      </dgm:t>
    </dgm:pt>
    <dgm:pt modelId="{AFD3E389-897E-4A02-A1BE-154EC9C0D326}" type="sibTrans" cxnId="{E6CA0D0D-C206-4C36-A8C0-A49501B05B4F}">
      <dgm:prSet/>
      <dgm:spPr/>
      <dgm:t>
        <a:bodyPr/>
        <a:lstStyle/>
        <a:p>
          <a:endParaRPr lang="en-US"/>
        </a:p>
      </dgm:t>
    </dgm:pt>
    <dgm:pt modelId="{D1AC0B9B-9249-45DF-896D-7DAD4437FFB8}">
      <dgm:prSet/>
      <dgm:spPr/>
      <dgm:t>
        <a:bodyPr/>
        <a:lstStyle/>
        <a:p>
          <a:r>
            <a:rPr lang="en-US" b="0" i="0"/>
            <a:t>Switch from saying “this course will…” or “students will…” to “we will…” and “you will…”</a:t>
          </a:r>
          <a:endParaRPr lang="en-US"/>
        </a:p>
      </dgm:t>
    </dgm:pt>
    <dgm:pt modelId="{B598AFFE-0E0A-4E9D-B12E-13EB620A89F0}" type="parTrans" cxnId="{6C2E8D3F-A18A-4BEE-9635-508CDADCF451}">
      <dgm:prSet/>
      <dgm:spPr/>
      <dgm:t>
        <a:bodyPr/>
        <a:lstStyle/>
        <a:p>
          <a:endParaRPr lang="en-US"/>
        </a:p>
      </dgm:t>
    </dgm:pt>
    <dgm:pt modelId="{1BDFDB7A-C425-41BF-9F7F-1603F152F7BB}" type="sibTrans" cxnId="{6C2E8D3F-A18A-4BEE-9635-508CDADCF451}">
      <dgm:prSet/>
      <dgm:spPr/>
      <dgm:t>
        <a:bodyPr/>
        <a:lstStyle/>
        <a:p>
          <a:endParaRPr lang="en-US"/>
        </a:p>
      </dgm:t>
    </dgm:pt>
    <dgm:pt modelId="{2A3F146E-F8BD-4932-BCB0-3A8C3B5FDE2D}">
      <dgm:prSet/>
      <dgm:spPr/>
      <dgm:t>
        <a:bodyPr/>
        <a:lstStyle/>
        <a:p>
          <a:r>
            <a:rPr lang="en-US" b="0" i="0"/>
            <a:t>Let students know what you hope they will learn through your course and what useful skills they can plan to gain.</a:t>
          </a:r>
          <a:endParaRPr lang="en-US"/>
        </a:p>
      </dgm:t>
    </dgm:pt>
    <dgm:pt modelId="{C26243BD-3EDB-469C-8A72-925934EA98E5}" type="parTrans" cxnId="{7C74ABE6-3DD9-4D22-9F5F-F68873256DF8}">
      <dgm:prSet/>
      <dgm:spPr/>
      <dgm:t>
        <a:bodyPr/>
        <a:lstStyle/>
        <a:p>
          <a:endParaRPr lang="en-US"/>
        </a:p>
      </dgm:t>
    </dgm:pt>
    <dgm:pt modelId="{D284E447-CEDF-4167-89C1-2404C5003CF5}" type="sibTrans" cxnId="{7C74ABE6-3DD9-4D22-9F5F-F68873256DF8}">
      <dgm:prSet/>
      <dgm:spPr/>
      <dgm:t>
        <a:bodyPr/>
        <a:lstStyle/>
        <a:p>
          <a:endParaRPr lang="en-US"/>
        </a:p>
      </dgm:t>
    </dgm:pt>
    <dgm:pt modelId="{4DEB39B8-6491-46A3-BDA4-678451DAAF6B}" type="pres">
      <dgm:prSet presAssocID="{9C8443C4-CFBE-473C-A360-748CBE61A4D6}" presName="root" presStyleCnt="0">
        <dgm:presLayoutVars>
          <dgm:dir/>
          <dgm:resizeHandles val="exact"/>
        </dgm:presLayoutVars>
      </dgm:prSet>
      <dgm:spPr/>
    </dgm:pt>
    <dgm:pt modelId="{E6615D7A-6817-43E5-8980-B20E0CA24CDC}" type="pres">
      <dgm:prSet presAssocID="{A6E8BAB8-6E17-4789-8FA3-80D0B4FC99D9}" presName="compNode" presStyleCnt="0"/>
      <dgm:spPr/>
    </dgm:pt>
    <dgm:pt modelId="{F4E39046-7B69-44DE-8315-9B93719C6630}" type="pres">
      <dgm:prSet presAssocID="{A6E8BAB8-6E17-4789-8FA3-80D0B4FC99D9}" presName="bgRect" presStyleLbl="bgShp" presStyleIdx="0" presStyleCnt="4"/>
      <dgm:spPr/>
    </dgm:pt>
    <dgm:pt modelId="{34B55017-D0E2-416E-A31A-B5311BDB565E}" type="pres">
      <dgm:prSet presAssocID="{A6E8BAB8-6E17-4789-8FA3-80D0B4FC99D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73B4A08-5042-4925-B607-FE5DCC74AFA5}" type="pres">
      <dgm:prSet presAssocID="{A6E8BAB8-6E17-4789-8FA3-80D0B4FC99D9}" presName="spaceRect" presStyleCnt="0"/>
      <dgm:spPr/>
    </dgm:pt>
    <dgm:pt modelId="{F050F776-A5FC-4E2B-AEF0-AA502016AA97}" type="pres">
      <dgm:prSet presAssocID="{A6E8BAB8-6E17-4789-8FA3-80D0B4FC99D9}" presName="parTx" presStyleLbl="revTx" presStyleIdx="0" presStyleCnt="4">
        <dgm:presLayoutVars>
          <dgm:chMax val="0"/>
          <dgm:chPref val="0"/>
        </dgm:presLayoutVars>
      </dgm:prSet>
      <dgm:spPr/>
    </dgm:pt>
    <dgm:pt modelId="{9D39F151-3299-4094-8A4B-A8C2ADE70FFE}" type="pres">
      <dgm:prSet presAssocID="{4FCB600C-ADFC-440D-A9B2-AD66CE4B2C63}" presName="sibTrans" presStyleCnt="0"/>
      <dgm:spPr/>
    </dgm:pt>
    <dgm:pt modelId="{CE4F12CC-165A-4C50-8EFE-8329107EF5E3}" type="pres">
      <dgm:prSet presAssocID="{26F04D1B-CE58-4CFF-9EB2-FA681CB0E2D1}" presName="compNode" presStyleCnt="0"/>
      <dgm:spPr/>
    </dgm:pt>
    <dgm:pt modelId="{789BCBC3-2344-4137-8A7C-4257775DF096}" type="pres">
      <dgm:prSet presAssocID="{26F04D1B-CE58-4CFF-9EB2-FA681CB0E2D1}" presName="bgRect" presStyleLbl="bgShp" presStyleIdx="1" presStyleCnt="4"/>
      <dgm:spPr/>
    </dgm:pt>
    <dgm:pt modelId="{342BD4FC-BA4B-4D1B-AE3F-63BCFFC3ADE6}" type="pres">
      <dgm:prSet presAssocID="{26F04D1B-CE58-4CFF-9EB2-FA681CB0E2D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483CB61-6FC0-442D-8C43-BB9E5C48A3CD}" type="pres">
      <dgm:prSet presAssocID="{26F04D1B-CE58-4CFF-9EB2-FA681CB0E2D1}" presName="spaceRect" presStyleCnt="0"/>
      <dgm:spPr/>
    </dgm:pt>
    <dgm:pt modelId="{87A034A3-7E6C-4482-8668-B52AFFD2A03F}" type="pres">
      <dgm:prSet presAssocID="{26F04D1B-CE58-4CFF-9EB2-FA681CB0E2D1}" presName="parTx" presStyleLbl="revTx" presStyleIdx="1" presStyleCnt="4">
        <dgm:presLayoutVars>
          <dgm:chMax val="0"/>
          <dgm:chPref val="0"/>
        </dgm:presLayoutVars>
      </dgm:prSet>
      <dgm:spPr/>
    </dgm:pt>
    <dgm:pt modelId="{B1FF9E56-5770-456C-B1A7-4FDE6072B7D7}" type="pres">
      <dgm:prSet presAssocID="{AFD3E389-897E-4A02-A1BE-154EC9C0D326}" presName="sibTrans" presStyleCnt="0"/>
      <dgm:spPr/>
    </dgm:pt>
    <dgm:pt modelId="{F617585B-D0C9-4C43-93AF-E85FBB6B7354}" type="pres">
      <dgm:prSet presAssocID="{D1AC0B9B-9249-45DF-896D-7DAD4437FFB8}" presName="compNode" presStyleCnt="0"/>
      <dgm:spPr/>
    </dgm:pt>
    <dgm:pt modelId="{92FB3B6A-951B-4086-A479-41B03ADCCB98}" type="pres">
      <dgm:prSet presAssocID="{D1AC0B9B-9249-45DF-896D-7DAD4437FFB8}" presName="bgRect" presStyleLbl="bgShp" presStyleIdx="2" presStyleCnt="4"/>
      <dgm:spPr/>
    </dgm:pt>
    <dgm:pt modelId="{2CDEAA2E-EAE2-4D6E-94BB-84F9BE0E3590}" type="pres">
      <dgm:prSet presAssocID="{D1AC0B9B-9249-45DF-896D-7DAD4437FFB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ug"/>
        </a:ext>
      </dgm:extLst>
    </dgm:pt>
    <dgm:pt modelId="{9FC81727-7154-44DC-845D-44827B48C491}" type="pres">
      <dgm:prSet presAssocID="{D1AC0B9B-9249-45DF-896D-7DAD4437FFB8}" presName="spaceRect" presStyleCnt="0"/>
      <dgm:spPr/>
    </dgm:pt>
    <dgm:pt modelId="{912C3E90-70B3-4CA1-B01D-ED4D2D078924}" type="pres">
      <dgm:prSet presAssocID="{D1AC0B9B-9249-45DF-896D-7DAD4437FFB8}" presName="parTx" presStyleLbl="revTx" presStyleIdx="2" presStyleCnt="4">
        <dgm:presLayoutVars>
          <dgm:chMax val="0"/>
          <dgm:chPref val="0"/>
        </dgm:presLayoutVars>
      </dgm:prSet>
      <dgm:spPr/>
    </dgm:pt>
    <dgm:pt modelId="{B9C5F579-AEF1-49F8-B1A1-FDFC3054CC7B}" type="pres">
      <dgm:prSet presAssocID="{1BDFDB7A-C425-41BF-9F7F-1603F152F7BB}" presName="sibTrans" presStyleCnt="0"/>
      <dgm:spPr/>
    </dgm:pt>
    <dgm:pt modelId="{B76FEA21-ABEC-490C-BCCA-76ACD7FFEB33}" type="pres">
      <dgm:prSet presAssocID="{2A3F146E-F8BD-4932-BCB0-3A8C3B5FDE2D}" presName="compNode" presStyleCnt="0"/>
      <dgm:spPr/>
    </dgm:pt>
    <dgm:pt modelId="{A9B8243B-7319-484B-AF43-4948C81C458E}" type="pres">
      <dgm:prSet presAssocID="{2A3F146E-F8BD-4932-BCB0-3A8C3B5FDE2D}" presName="bgRect" presStyleLbl="bgShp" presStyleIdx="3" presStyleCnt="4"/>
      <dgm:spPr/>
    </dgm:pt>
    <dgm:pt modelId="{6FEF96C9-68DE-496A-8E8C-E8DB693C29A0}" type="pres">
      <dgm:prSet presAssocID="{2A3F146E-F8BD-4932-BCB0-3A8C3B5FDE2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CCDAE55-87D6-4B83-841F-6542A6BDE690}" type="pres">
      <dgm:prSet presAssocID="{2A3F146E-F8BD-4932-BCB0-3A8C3B5FDE2D}" presName="spaceRect" presStyleCnt="0"/>
      <dgm:spPr/>
    </dgm:pt>
    <dgm:pt modelId="{0F9F10A4-0317-4718-A238-363EA00A819B}" type="pres">
      <dgm:prSet presAssocID="{2A3F146E-F8BD-4932-BCB0-3A8C3B5FDE2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6CA0D0D-C206-4C36-A8C0-A49501B05B4F}" srcId="{9C8443C4-CFBE-473C-A360-748CBE61A4D6}" destId="{26F04D1B-CE58-4CFF-9EB2-FA681CB0E2D1}" srcOrd="1" destOrd="0" parTransId="{1820302D-952F-4955-86CF-ADE308C66298}" sibTransId="{AFD3E389-897E-4A02-A1BE-154EC9C0D326}"/>
    <dgm:cxn modelId="{7051CD16-587B-40B6-8D16-367FB8B0CF8E}" type="presOf" srcId="{A6E8BAB8-6E17-4789-8FA3-80D0B4FC99D9}" destId="{F050F776-A5FC-4E2B-AEF0-AA502016AA97}" srcOrd="0" destOrd="0" presId="urn:microsoft.com/office/officeart/2018/2/layout/IconVerticalSolidList"/>
    <dgm:cxn modelId="{6C2E8D3F-A18A-4BEE-9635-508CDADCF451}" srcId="{9C8443C4-CFBE-473C-A360-748CBE61A4D6}" destId="{D1AC0B9B-9249-45DF-896D-7DAD4437FFB8}" srcOrd="2" destOrd="0" parTransId="{B598AFFE-0E0A-4E9D-B12E-13EB620A89F0}" sibTransId="{1BDFDB7A-C425-41BF-9F7F-1603F152F7BB}"/>
    <dgm:cxn modelId="{63439B49-4D57-4A60-A3D5-13781FDBDB9C}" type="presOf" srcId="{2A3F146E-F8BD-4932-BCB0-3A8C3B5FDE2D}" destId="{0F9F10A4-0317-4718-A238-363EA00A819B}" srcOrd="0" destOrd="0" presId="urn:microsoft.com/office/officeart/2018/2/layout/IconVerticalSolidList"/>
    <dgm:cxn modelId="{A4A3C173-F30E-4C18-B7E0-F8228DE83797}" type="presOf" srcId="{D1AC0B9B-9249-45DF-896D-7DAD4437FFB8}" destId="{912C3E90-70B3-4CA1-B01D-ED4D2D078924}" srcOrd="0" destOrd="0" presId="urn:microsoft.com/office/officeart/2018/2/layout/IconVerticalSolidList"/>
    <dgm:cxn modelId="{375A358D-98C5-46C9-BBFB-2ADD92388D38}" type="presOf" srcId="{26F04D1B-CE58-4CFF-9EB2-FA681CB0E2D1}" destId="{87A034A3-7E6C-4482-8668-B52AFFD2A03F}" srcOrd="0" destOrd="0" presId="urn:microsoft.com/office/officeart/2018/2/layout/IconVerticalSolidList"/>
    <dgm:cxn modelId="{9FDCBEE1-CF56-498F-B0F0-7E4B4214A3D4}" srcId="{9C8443C4-CFBE-473C-A360-748CBE61A4D6}" destId="{A6E8BAB8-6E17-4789-8FA3-80D0B4FC99D9}" srcOrd="0" destOrd="0" parTransId="{A002AA90-AF3B-4E69-A69E-8B397CEFF13A}" sibTransId="{4FCB600C-ADFC-440D-A9B2-AD66CE4B2C63}"/>
    <dgm:cxn modelId="{7C74ABE6-3DD9-4D22-9F5F-F68873256DF8}" srcId="{9C8443C4-CFBE-473C-A360-748CBE61A4D6}" destId="{2A3F146E-F8BD-4932-BCB0-3A8C3B5FDE2D}" srcOrd="3" destOrd="0" parTransId="{C26243BD-3EDB-469C-8A72-925934EA98E5}" sibTransId="{D284E447-CEDF-4167-89C1-2404C5003CF5}"/>
    <dgm:cxn modelId="{3F89DDEB-AB79-41E4-9D48-8A19F4F32037}" type="presOf" srcId="{9C8443C4-CFBE-473C-A360-748CBE61A4D6}" destId="{4DEB39B8-6491-46A3-BDA4-678451DAAF6B}" srcOrd="0" destOrd="0" presId="urn:microsoft.com/office/officeart/2018/2/layout/IconVerticalSolidList"/>
    <dgm:cxn modelId="{ACFFBA33-2D47-40B6-8997-EE1A14F4303D}" type="presParOf" srcId="{4DEB39B8-6491-46A3-BDA4-678451DAAF6B}" destId="{E6615D7A-6817-43E5-8980-B20E0CA24CDC}" srcOrd="0" destOrd="0" presId="urn:microsoft.com/office/officeart/2018/2/layout/IconVerticalSolidList"/>
    <dgm:cxn modelId="{B69E83D6-8BEB-4878-A275-8D61BE069D55}" type="presParOf" srcId="{E6615D7A-6817-43E5-8980-B20E0CA24CDC}" destId="{F4E39046-7B69-44DE-8315-9B93719C6630}" srcOrd="0" destOrd="0" presId="urn:microsoft.com/office/officeart/2018/2/layout/IconVerticalSolidList"/>
    <dgm:cxn modelId="{A36C2EE0-016A-4979-AF17-DBD703320D25}" type="presParOf" srcId="{E6615D7A-6817-43E5-8980-B20E0CA24CDC}" destId="{34B55017-D0E2-416E-A31A-B5311BDB565E}" srcOrd="1" destOrd="0" presId="urn:microsoft.com/office/officeart/2018/2/layout/IconVerticalSolidList"/>
    <dgm:cxn modelId="{A30A5EDA-84FF-42DD-B195-916949566194}" type="presParOf" srcId="{E6615D7A-6817-43E5-8980-B20E0CA24CDC}" destId="{F73B4A08-5042-4925-B607-FE5DCC74AFA5}" srcOrd="2" destOrd="0" presId="urn:microsoft.com/office/officeart/2018/2/layout/IconVerticalSolidList"/>
    <dgm:cxn modelId="{9A713DC5-1D81-49A1-A440-220102E37BE1}" type="presParOf" srcId="{E6615D7A-6817-43E5-8980-B20E0CA24CDC}" destId="{F050F776-A5FC-4E2B-AEF0-AA502016AA97}" srcOrd="3" destOrd="0" presId="urn:microsoft.com/office/officeart/2018/2/layout/IconVerticalSolidList"/>
    <dgm:cxn modelId="{C68A7040-16AF-4BD7-B25D-42834B1604E5}" type="presParOf" srcId="{4DEB39B8-6491-46A3-BDA4-678451DAAF6B}" destId="{9D39F151-3299-4094-8A4B-A8C2ADE70FFE}" srcOrd="1" destOrd="0" presId="urn:microsoft.com/office/officeart/2018/2/layout/IconVerticalSolidList"/>
    <dgm:cxn modelId="{2FF52505-6358-4318-829C-FC692162C427}" type="presParOf" srcId="{4DEB39B8-6491-46A3-BDA4-678451DAAF6B}" destId="{CE4F12CC-165A-4C50-8EFE-8329107EF5E3}" srcOrd="2" destOrd="0" presId="urn:microsoft.com/office/officeart/2018/2/layout/IconVerticalSolidList"/>
    <dgm:cxn modelId="{44017B75-2C87-435B-AA08-9C0C8320D880}" type="presParOf" srcId="{CE4F12CC-165A-4C50-8EFE-8329107EF5E3}" destId="{789BCBC3-2344-4137-8A7C-4257775DF096}" srcOrd="0" destOrd="0" presId="urn:microsoft.com/office/officeart/2018/2/layout/IconVerticalSolidList"/>
    <dgm:cxn modelId="{37023CCE-D79C-4963-872F-B8EF711DEF66}" type="presParOf" srcId="{CE4F12CC-165A-4C50-8EFE-8329107EF5E3}" destId="{342BD4FC-BA4B-4D1B-AE3F-63BCFFC3ADE6}" srcOrd="1" destOrd="0" presId="urn:microsoft.com/office/officeart/2018/2/layout/IconVerticalSolidList"/>
    <dgm:cxn modelId="{4AA92D9B-21A3-4BD0-8D14-B193BC57BB0D}" type="presParOf" srcId="{CE4F12CC-165A-4C50-8EFE-8329107EF5E3}" destId="{B483CB61-6FC0-442D-8C43-BB9E5C48A3CD}" srcOrd="2" destOrd="0" presId="urn:microsoft.com/office/officeart/2018/2/layout/IconVerticalSolidList"/>
    <dgm:cxn modelId="{4AF65761-7850-4985-B5B6-EC91BD665EB1}" type="presParOf" srcId="{CE4F12CC-165A-4C50-8EFE-8329107EF5E3}" destId="{87A034A3-7E6C-4482-8668-B52AFFD2A03F}" srcOrd="3" destOrd="0" presId="urn:microsoft.com/office/officeart/2018/2/layout/IconVerticalSolidList"/>
    <dgm:cxn modelId="{67D650E8-27D5-4CEE-8BA4-AA470EB73D5A}" type="presParOf" srcId="{4DEB39B8-6491-46A3-BDA4-678451DAAF6B}" destId="{B1FF9E56-5770-456C-B1A7-4FDE6072B7D7}" srcOrd="3" destOrd="0" presId="urn:microsoft.com/office/officeart/2018/2/layout/IconVerticalSolidList"/>
    <dgm:cxn modelId="{73DDB90D-7220-4EF5-9FEE-9556C2C52A5A}" type="presParOf" srcId="{4DEB39B8-6491-46A3-BDA4-678451DAAF6B}" destId="{F617585B-D0C9-4C43-93AF-E85FBB6B7354}" srcOrd="4" destOrd="0" presId="urn:microsoft.com/office/officeart/2018/2/layout/IconVerticalSolidList"/>
    <dgm:cxn modelId="{A7929319-6815-444F-9A4A-0E9990DF9B73}" type="presParOf" srcId="{F617585B-D0C9-4C43-93AF-E85FBB6B7354}" destId="{92FB3B6A-951B-4086-A479-41B03ADCCB98}" srcOrd="0" destOrd="0" presId="urn:microsoft.com/office/officeart/2018/2/layout/IconVerticalSolidList"/>
    <dgm:cxn modelId="{E5BF3B42-5378-4B31-ACDF-1FDF45DDA44E}" type="presParOf" srcId="{F617585B-D0C9-4C43-93AF-E85FBB6B7354}" destId="{2CDEAA2E-EAE2-4D6E-94BB-84F9BE0E3590}" srcOrd="1" destOrd="0" presId="urn:microsoft.com/office/officeart/2018/2/layout/IconVerticalSolidList"/>
    <dgm:cxn modelId="{CAE7A8BA-9E78-44AD-B710-892FA504685E}" type="presParOf" srcId="{F617585B-D0C9-4C43-93AF-E85FBB6B7354}" destId="{9FC81727-7154-44DC-845D-44827B48C491}" srcOrd="2" destOrd="0" presId="urn:microsoft.com/office/officeart/2018/2/layout/IconVerticalSolidList"/>
    <dgm:cxn modelId="{CF26339E-1485-4831-A345-2BFE46F84667}" type="presParOf" srcId="{F617585B-D0C9-4C43-93AF-E85FBB6B7354}" destId="{912C3E90-70B3-4CA1-B01D-ED4D2D078924}" srcOrd="3" destOrd="0" presId="urn:microsoft.com/office/officeart/2018/2/layout/IconVerticalSolidList"/>
    <dgm:cxn modelId="{40313CB6-FF46-4F50-A1A1-A4DDCC566C2A}" type="presParOf" srcId="{4DEB39B8-6491-46A3-BDA4-678451DAAF6B}" destId="{B9C5F579-AEF1-49F8-B1A1-FDFC3054CC7B}" srcOrd="5" destOrd="0" presId="urn:microsoft.com/office/officeart/2018/2/layout/IconVerticalSolidList"/>
    <dgm:cxn modelId="{FB9B5950-F141-4C3F-8196-7CFA50B4C2A3}" type="presParOf" srcId="{4DEB39B8-6491-46A3-BDA4-678451DAAF6B}" destId="{B76FEA21-ABEC-490C-BCCA-76ACD7FFEB33}" srcOrd="6" destOrd="0" presId="urn:microsoft.com/office/officeart/2018/2/layout/IconVerticalSolidList"/>
    <dgm:cxn modelId="{72BEB509-F2C7-4862-A2EE-31D1132FCC68}" type="presParOf" srcId="{B76FEA21-ABEC-490C-BCCA-76ACD7FFEB33}" destId="{A9B8243B-7319-484B-AF43-4948C81C458E}" srcOrd="0" destOrd="0" presId="urn:microsoft.com/office/officeart/2018/2/layout/IconVerticalSolidList"/>
    <dgm:cxn modelId="{5E8899D8-2BEB-4521-B0D1-9C1F34383144}" type="presParOf" srcId="{B76FEA21-ABEC-490C-BCCA-76ACD7FFEB33}" destId="{6FEF96C9-68DE-496A-8E8C-E8DB693C29A0}" srcOrd="1" destOrd="0" presId="urn:microsoft.com/office/officeart/2018/2/layout/IconVerticalSolidList"/>
    <dgm:cxn modelId="{9CD43945-362B-40CE-8D89-3D00D03FC3A5}" type="presParOf" srcId="{B76FEA21-ABEC-490C-BCCA-76ACD7FFEB33}" destId="{0CCDAE55-87D6-4B83-841F-6542A6BDE690}" srcOrd="2" destOrd="0" presId="urn:microsoft.com/office/officeart/2018/2/layout/IconVerticalSolidList"/>
    <dgm:cxn modelId="{F320FDEA-DF1B-4464-B852-9EB934A5197B}" type="presParOf" srcId="{B76FEA21-ABEC-490C-BCCA-76ACD7FFEB33}" destId="{0F9F10A4-0317-4718-A238-363EA00A81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2768EC-A6D8-4DDF-BB38-E1FA1CE65A4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1785F2-C2C9-47B7-AD5B-A51B68DCF896}">
      <dgm:prSet/>
      <dgm:spPr/>
      <dgm:t>
        <a:bodyPr/>
        <a:lstStyle/>
        <a:p>
          <a:r>
            <a:rPr lang="en-US" dirty="0"/>
            <a:t>Flexible office hours</a:t>
          </a:r>
        </a:p>
      </dgm:t>
    </dgm:pt>
    <dgm:pt modelId="{C755166B-B084-4F24-91F5-C692AB4A8C55}" type="parTrans" cxnId="{F979B639-F060-4CDB-BC79-E21557437434}">
      <dgm:prSet/>
      <dgm:spPr/>
      <dgm:t>
        <a:bodyPr/>
        <a:lstStyle/>
        <a:p>
          <a:endParaRPr lang="en-US"/>
        </a:p>
      </dgm:t>
    </dgm:pt>
    <dgm:pt modelId="{AB0BACF8-CE28-4DB3-A483-F28E1EF79741}" type="sibTrans" cxnId="{F979B639-F060-4CDB-BC79-E21557437434}">
      <dgm:prSet/>
      <dgm:spPr/>
      <dgm:t>
        <a:bodyPr/>
        <a:lstStyle/>
        <a:p>
          <a:endParaRPr lang="en-US"/>
        </a:p>
      </dgm:t>
    </dgm:pt>
    <dgm:pt modelId="{7E87CFDB-3B1B-4792-8091-E1665E70AFCE}">
      <dgm:prSet/>
      <dgm:spPr/>
      <dgm:t>
        <a:bodyPr/>
        <a:lstStyle/>
        <a:p>
          <a:r>
            <a:rPr lang="en-US"/>
            <a:t>Flexible deadlines. </a:t>
          </a:r>
        </a:p>
      </dgm:t>
    </dgm:pt>
    <dgm:pt modelId="{1D773E1F-43E5-4621-BBB7-09FF74CDD6BC}" type="parTrans" cxnId="{7A9CAAEA-8076-4FC8-9264-B9CA59F960B2}">
      <dgm:prSet/>
      <dgm:spPr/>
      <dgm:t>
        <a:bodyPr/>
        <a:lstStyle/>
        <a:p>
          <a:endParaRPr lang="en-US"/>
        </a:p>
      </dgm:t>
    </dgm:pt>
    <dgm:pt modelId="{912C5D96-3C34-4046-A735-F80B985E3A32}" type="sibTrans" cxnId="{7A9CAAEA-8076-4FC8-9264-B9CA59F960B2}">
      <dgm:prSet/>
      <dgm:spPr/>
      <dgm:t>
        <a:bodyPr/>
        <a:lstStyle/>
        <a:p>
          <a:endParaRPr lang="en-US"/>
        </a:p>
      </dgm:t>
    </dgm:pt>
    <dgm:pt modelId="{6BCE0610-7739-4563-BE44-E832A3802C92}">
      <dgm:prSet/>
      <dgm:spPr/>
      <dgm:t>
        <a:bodyPr/>
        <a:lstStyle/>
        <a:p>
          <a:r>
            <a:rPr lang="en-US"/>
            <a:t>Inclusive learning and disability accommodation statement.</a:t>
          </a:r>
        </a:p>
      </dgm:t>
    </dgm:pt>
    <dgm:pt modelId="{EEE57B3A-D2EE-4C24-AC78-F640217CFAD9}" type="parTrans" cxnId="{C6655DEF-8C74-483A-BBA6-5C788366BF6C}">
      <dgm:prSet/>
      <dgm:spPr/>
      <dgm:t>
        <a:bodyPr/>
        <a:lstStyle/>
        <a:p>
          <a:endParaRPr lang="en-US"/>
        </a:p>
      </dgm:t>
    </dgm:pt>
    <dgm:pt modelId="{21EA08AD-ECC5-48BB-B5C4-4C6E47474F1B}" type="sibTrans" cxnId="{C6655DEF-8C74-483A-BBA6-5C788366BF6C}">
      <dgm:prSet/>
      <dgm:spPr/>
      <dgm:t>
        <a:bodyPr/>
        <a:lstStyle/>
        <a:p>
          <a:endParaRPr lang="en-US"/>
        </a:p>
      </dgm:t>
    </dgm:pt>
    <dgm:pt modelId="{34DE6959-90B1-4E67-AAF2-681236545AA2}">
      <dgm:prSet/>
      <dgm:spPr/>
      <dgm:t>
        <a:bodyPr/>
        <a:lstStyle/>
        <a:p>
          <a:r>
            <a:rPr lang="en-US" dirty="0"/>
            <a:t>Study buddies.</a:t>
          </a:r>
        </a:p>
      </dgm:t>
    </dgm:pt>
    <dgm:pt modelId="{A637765B-8784-4D57-B2B3-308B814AB71F}" type="parTrans" cxnId="{E3C1FF51-3342-4819-8B9F-419E1F287E95}">
      <dgm:prSet/>
      <dgm:spPr/>
      <dgm:t>
        <a:bodyPr/>
        <a:lstStyle/>
        <a:p>
          <a:endParaRPr lang="en-US"/>
        </a:p>
      </dgm:t>
    </dgm:pt>
    <dgm:pt modelId="{A3ACB279-47C2-479D-9B42-0A42D9EC5AA0}" type="sibTrans" cxnId="{E3C1FF51-3342-4819-8B9F-419E1F287E95}">
      <dgm:prSet/>
      <dgm:spPr/>
      <dgm:t>
        <a:bodyPr/>
        <a:lstStyle/>
        <a:p>
          <a:endParaRPr lang="en-US"/>
        </a:p>
      </dgm:t>
    </dgm:pt>
    <dgm:pt modelId="{88790DF2-412A-D245-9E3D-44649EE5E932}" type="pres">
      <dgm:prSet presAssocID="{D82768EC-A6D8-4DDF-BB38-E1FA1CE65A44}" presName="linear" presStyleCnt="0">
        <dgm:presLayoutVars>
          <dgm:animLvl val="lvl"/>
          <dgm:resizeHandles val="exact"/>
        </dgm:presLayoutVars>
      </dgm:prSet>
      <dgm:spPr/>
    </dgm:pt>
    <dgm:pt modelId="{38DFACFB-1FD4-0B42-AEAF-FC3499F694C7}" type="pres">
      <dgm:prSet presAssocID="{551785F2-C2C9-47B7-AD5B-A51B68DCF89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2CDBD91-8F58-6740-8ACB-6C6B236A5B95}" type="pres">
      <dgm:prSet presAssocID="{AB0BACF8-CE28-4DB3-A483-F28E1EF79741}" presName="spacer" presStyleCnt="0"/>
      <dgm:spPr/>
    </dgm:pt>
    <dgm:pt modelId="{BD5DDF55-ADB2-9640-A0C8-AFB5C25D8AE0}" type="pres">
      <dgm:prSet presAssocID="{7E87CFDB-3B1B-4792-8091-E1665E70AFC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9AAEBFF-CF67-574D-990A-4263B46C3120}" type="pres">
      <dgm:prSet presAssocID="{912C5D96-3C34-4046-A735-F80B985E3A32}" presName="spacer" presStyleCnt="0"/>
      <dgm:spPr/>
    </dgm:pt>
    <dgm:pt modelId="{B4FD885B-043E-0742-9870-74A6E88510FA}" type="pres">
      <dgm:prSet presAssocID="{6BCE0610-7739-4563-BE44-E832A3802C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AE359D1-BF68-1040-BDA9-CE4B6BE72BBB}" type="pres">
      <dgm:prSet presAssocID="{21EA08AD-ECC5-48BB-B5C4-4C6E47474F1B}" presName="spacer" presStyleCnt="0"/>
      <dgm:spPr/>
    </dgm:pt>
    <dgm:pt modelId="{FC375EAC-D993-EF45-8E58-E9D83B8EFCDE}" type="pres">
      <dgm:prSet presAssocID="{34DE6959-90B1-4E67-AAF2-681236545AA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EC14B05-5FE3-924B-98C1-CEB9259155A3}" type="presOf" srcId="{34DE6959-90B1-4E67-AAF2-681236545AA2}" destId="{FC375EAC-D993-EF45-8E58-E9D83B8EFCDE}" srcOrd="0" destOrd="0" presId="urn:microsoft.com/office/officeart/2005/8/layout/vList2"/>
    <dgm:cxn modelId="{F979B639-F060-4CDB-BC79-E21557437434}" srcId="{D82768EC-A6D8-4DDF-BB38-E1FA1CE65A44}" destId="{551785F2-C2C9-47B7-AD5B-A51B68DCF896}" srcOrd="0" destOrd="0" parTransId="{C755166B-B084-4F24-91F5-C692AB4A8C55}" sibTransId="{AB0BACF8-CE28-4DB3-A483-F28E1EF79741}"/>
    <dgm:cxn modelId="{E3C1FF51-3342-4819-8B9F-419E1F287E95}" srcId="{D82768EC-A6D8-4DDF-BB38-E1FA1CE65A44}" destId="{34DE6959-90B1-4E67-AAF2-681236545AA2}" srcOrd="3" destOrd="0" parTransId="{A637765B-8784-4D57-B2B3-308B814AB71F}" sibTransId="{A3ACB279-47C2-479D-9B42-0A42D9EC5AA0}"/>
    <dgm:cxn modelId="{4A2B025C-50DB-8D40-8C07-7A0BA74866EB}" type="presOf" srcId="{7E87CFDB-3B1B-4792-8091-E1665E70AFCE}" destId="{BD5DDF55-ADB2-9640-A0C8-AFB5C25D8AE0}" srcOrd="0" destOrd="0" presId="urn:microsoft.com/office/officeart/2005/8/layout/vList2"/>
    <dgm:cxn modelId="{DFD3DC64-D507-2545-88D1-76E9EB115D67}" type="presOf" srcId="{551785F2-C2C9-47B7-AD5B-A51B68DCF896}" destId="{38DFACFB-1FD4-0B42-AEAF-FC3499F694C7}" srcOrd="0" destOrd="0" presId="urn:microsoft.com/office/officeart/2005/8/layout/vList2"/>
    <dgm:cxn modelId="{985D0997-F99C-5741-8B7F-11817C6FCEFE}" type="presOf" srcId="{6BCE0610-7739-4563-BE44-E832A3802C92}" destId="{B4FD885B-043E-0742-9870-74A6E88510FA}" srcOrd="0" destOrd="0" presId="urn:microsoft.com/office/officeart/2005/8/layout/vList2"/>
    <dgm:cxn modelId="{EFB427A6-EFBE-C146-8B18-9E54256FE982}" type="presOf" srcId="{D82768EC-A6D8-4DDF-BB38-E1FA1CE65A44}" destId="{88790DF2-412A-D245-9E3D-44649EE5E932}" srcOrd="0" destOrd="0" presId="urn:microsoft.com/office/officeart/2005/8/layout/vList2"/>
    <dgm:cxn modelId="{7A9CAAEA-8076-4FC8-9264-B9CA59F960B2}" srcId="{D82768EC-A6D8-4DDF-BB38-E1FA1CE65A44}" destId="{7E87CFDB-3B1B-4792-8091-E1665E70AFCE}" srcOrd="1" destOrd="0" parTransId="{1D773E1F-43E5-4621-BBB7-09FF74CDD6BC}" sibTransId="{912C5D96-3C34-4046-A735-F80B985E3A32}"/>
    <dgm:cxn modelId="{C6655DEF-8C74-483A-BBA6-5C788366BF6C}" srcId="{D82768EC-A6D8-4DDF-BB38-E1FA1CE65A44}" destId="{6BCE0610-7739-4563-BE44-E832A3802C92}" srcOrd="2" destOrd="0" parTransId="{EEE57B3A-D2EE-4C24-AC78-F640217CFAD9}" sibTransId="{21EA08AD-ECC5-48BB-B5C4-4C6E47474F1B}"/>
    <dgm:cxn modelId="{69A133BE-BF09-254B-BFD5-0F4BEF48C7D4}" type="presParOf" srcId="{88790DF2-412A-D245-9E3D-44649EE5E932}" destId="{38DFACFB-1FD4-0B42-AEAF-FC3499F694C7}" srcOrd="0" destOrd="0" presId="urn:microsoft.com/office/officeart/2005/8/layout/vList2"/>
    <dgm:cxn modelId="{F686BCA7-50A8-E84C-8F06-BC90DEBC2CCF}" type="presParOf" srcId="{88790DF2-412A-D245-9E3D-44649EE5E932}" destId="{A2CDBD91-8F58-6740-8ACB-6C6B236A5B95}" srcOrd="1" destOrd="0" presId="urn:microsoft.com/office/officeart/2005/8/layout/vList2"/>
    <dgm:cxn modelId="{CA4A2F76-2DF8-7A4B-9718-4ABE6005AA6F}" type="presParOf" srcId="{88790DF2-412A-D245-9E3D-44649EE5E932}" destId="{BD5DDF55-ADB2-9640-A0C8-AFB5C25D8AE0}" srcOrd="2" destOrd="0" presId="urn:microsoft.com/office/officeart/2005/8/layout/vList2"/>
    <dgm:cxn modelId="{AB668631-C3E0-A943-98AF-FBA4D970BC37}" type="presParOf" srcId="{88790DF2-412A-D245-9E3D-44649EE5E932}" destId="{A9AAEBFF-CF67-574D-990A-4263B46C3120}" srcOrd="3" destOrd="0" presId="urn:microsoft.com/office/officeart/2005/8/layout/vList2"/>
    <dgm:cxn modelId="{1194C52D-4271-794F-805B-AD1822A172A9}" type="presParOf" srcId="{88790DF2-412A-D245-9E3D-44649EE5E932}" destId="{B4FD885B-043E-0742-9870-74A6E88510FA}" srcOrd="4" destOrd="0" presId="urn:microsoft.com/office/officeart/2005/8/layout/vList2"/>
    <dgm:cxn modelId="{0802D12B-5D8F-C742-A3B9-A0B4856363B5}" type="presParOf" srcId="{88790DF2-412A-D245-9E3D-44649EE5E932}" destId="{FAE359D1-BF68-1040-BDA9-CE4B6BE72BBB}" srcOrd="5" destOrd="0" presId="urn:microsoft.com/office/officeart/2005/8/layout/vList2"/>
    <dgm:cxn modelId="{E978BC92-EC69-124C-8AB2-F2282891B09D}" type="presParOf" srcId="{88790DF2-412A-D245-9E3D-44649EE5E932}" destId="{FC375EAC-D993-EF45-8E58-E9D83B8EFC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01747-07D5-40A2-B7A0-CBA3627DD549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2702F8C-9C7C-44CE-80EC-D1AF1D6F1A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Hierarchal headings.</a:t>
          </a:r>
        </a:p>
      </dgm:t>
    </dgm:pt>
    <dgm:pt modelId="{9CBACC42-79B3-4A2E-AAF5-6D668FAEA108}" type="parTrans" cxnId="{9A57156C-816B-44CB-9070-765A80BA227D}">
      <dgm:prSet/>
      <dgm:spPr/>
      <dgm:t>
        <a:bodyPr/>
        <a:lstStyle/>
        <a:p>
          <a:endParaRPr lang="en-US"/>
        </a:p>
      </dgm:t>
    </dgm:pt>
    <dgm:pt modelId="{174C5F79-2591-4100-9F96-C1AFAAA044F9}" type="sibTrans" cxnId="{9A57156C-816B-44CB-9070-765A80BA227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D88923-5BE8-43D9-8E4A-60E2284EFCE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Images, graphs, visual representations instead of text heavy.</a:t>
          </a:r>
        </a:p>
      </dgm:t>
    </dgm:pt>
    <dgm:pt modelId="{F337622B-AC14-4C0E-A914-559263D5DF5A}" type="parTrans" cxnId="{212F7115-4660-419C-A761-BB43A6656D7F}">
      <dgm:prSet/>
      <dgm:spPr/>
      <dgm:t>
        <a:bodyPr/>
        <a:lstStyle/>
        <a:p>
          <a:endParaRPr lang="en-US"/>
        </a:p>
      </dgm:t>
    </dgm:pt>
    <dgm:pt modelId="{D6596C10-A30D-4F7A-B037-23D3D8EB59D5}" type="sibTrans" cxnId="{212F7115-4660-419C-A761-BB43A6656D7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7CB0AEC-6288-46B6-92D4-853C778E5B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Video syllabus.</a:t>
          </a:r>
        </a:p>
      </dgm:t>
    </dgm:pt>
    <dgm:pt modelId="{7420A390-E22E-4C7E-BD80-2DD84C60006C}" type="parTrans" cxnId="{084F81EB-088F-45F3-94C3-E017C5B798CB}">
      <dgm:prSet/>
      <dgm:spPr/>
      <dgm:t>
        <a:bodyPr/>
        <a:lstStyle/>
        <a:p>
          <a:endParaRPr lang="en-US"/>
        </a:p>
      </dgm:t>
    </dgm:pt>
    <dgm:pt modelId="{5A341B4C-9A14-4C90-B8F0-40C3FA887537}" type="sibTrans" cxnId="{084F81EB-088F-45F3-94C3-E017C5B798C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ACDDAD6-5E26-498F-AD64-A7D5277D44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Required syllabus quiz (can take until you earn 100).</a:t>
          </a:r>
        </a:p>
      </dgm:t>
    </dgm:pt>
    <dgm:pt modelId="{06F83C97-D995-4122-8D93-67BD9CA154EF}" type="parTrans" cxnId="{18DAEEE7-2955-4E31-9D4C-8BC293BEFB31}">
      <dgm:prSet/>
      <dgm:spPr/>
      <dgm:t>
        <a:bodyPr/>
        <a:lstStyle/>
        <a:p>
          <a:endParaRPr lang="en-US"/>
        </a:p>
      </dgm:t>
    </dgm:pt>
    <dgm:pt modelId="{1D8944DA-6C01-4580-84CD-F83E123E0B3B}" type="sibTrans" cxnId="{18DAEEE7-2955-4E31-9D4C-8BC293BEFB31}">
      <dgm:prSet/>
      <dgm:spPr/>
      <dgm:t>
        <a:bodyPr/>
        <a:lstStyle/>
        <a:p>
          <a:endParaRPr lang="en-US"/>
        </a:p>
      </dgm:t>
    </dgm:pt>
    <dgm:pt modelId="{957B77F2-B189-4AAD-A50A-26875E88284A}" type="pres">
      <dgm:prSet presAssocID="{54201747-07D5-40A2-B7A0-CBA3627DD549}" presName="root" presStyleCnt="0">
        <dgm:presLayoutVars>
          <dgm:dir/>
          <dgm:resizeHandles val="exact"/>
        </dgm:presLayoutVars>
      </dgm:prSet>
      <dgm:spPr/>
    </dgm:pt>
    <dgm:pt modelId="{D995D110-502A-4D88-BC32-463FCF259461}" type="pres">
      <dgm:prSet presAssocID="{54201747-07D5-40A2-B7A0-CBA3627DD549}" presName="container" presStyleCnt="0">
        <dgm:presLayoutVars>
          <dgm:dir/>
          <dgm:resizeHandles val="exact"/>
        </dgm:presLayoutVars>
      </dgm:prSet>
      <dgm:spPr/>
    </dgm:pt>
    <dgm:pt modelId="{DA263673-2851-42F4-A7DE-444EA04B190A}" type="pres">
      <dgm:prSet presAssocID="{22702F8C-9C7C-44CE-80EC-D1AF1D6F1AD3}" presName="compNode" presStyleCnt="0"/>
      <dgm:spPr/>
    </dgm:pt>
    <dgm:pt modelId="{FA066396-892A-45D9-ACAB-875DEC34C936}" type="pres">
      <dgm:prSet presAssocID="{22702F8C-9C7C-44CE-80EC-D1AF1D6F1AD3}" presName="iconBgRect" presStyleLbl="bgShp" presStyleIdx="0" presStyleCnt="4"/>
      <dgm:spPr/>
    </dgm:pt>
    <dgm:pt modelId="{F178D0E7-B117-4805-8832-69C80C02D43D}" type="pres">
      <dgm:prSet presAssocID="{22702F8C-9C7C-44CE-80EC-D1AF1D6F1AD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6A809D53-D1BE-4D01-BE68-B875F4956458}" type="pres">
      <dgm:prSet presAssocID="{22702F8C-9C7C-44CE-80EC-D1AF1D6F1AD3}" presName="spaceRect" presStyleCnt="0"/>
      <dgm:spPr/>
    </dgm:pt>
    <dgm:pt modelId="{E1432914-B1B8-436F-9046-99A911FA7C7A}" type="pres">
      <dgm:prSet presAssocID="{22702F8C-9C7C-44CE-80EC-D1AF1D6F1AD3}" presName="textRect" presStyleLbl="revTx" presStyleIdx="0" presStyleCnt="4">
        <dgm:presLayoutVars>
          <dgm:chMax val="1"/>
          <dgm:chPref val="1"/>
        </dgm:presLayoutVars>
      </dgm:prSet>
      <dgm:spPr/>
    </dgm:pt>
    <dgm:pt modelId="{E100C016-D34A-4418-BC62-15AC5A85E33A}" type="pres">
      <dgm:prSet presAssocID="{174C5F79-2591-4100-9F96-C1AFAAA044F9}" presName="sibTrans" presStyleLbl="sibTrans2D1" presStyleIdx="0" presStyleCnt="0"/>
      <dgm:spPr/>
    </dgm:pt>
    <dgm:pt modelId="{B8B0EF61-A7CF-47B5-9BEB-74A62D3003DF}" type="pres">
      <dgm:prSet presAssocID="{A9D88923-5BE8-43D9-8E4A-60E2284EFCE2}" presName="compNode" presStyleCnt="0"/>
      <dgm:spPr/>
    </dgm:pt>
    <dgm:pt modelId="{24D6CB0F-88F2-4B65-9C38-5AA951C318C5}" type="pres">
      <dgm:prSet presAssocID="{A9D88923-5BE8-43D9-8E4A-60E2284EFCE2}" presName="iconBgRect" presStyleLbl="bgShp" presStyleIdx="1" presStyleCnt="4"/>
      <dgm:spPr/>
    </dgm:pt>
    <dgm:pt modelId="{36165DDA-301F-45C7-ABD8-F6E152166468}" type="pres">
      <dgm:prSet presAssocID="{A9D88923-5BE8-43D9-8E4A-60E2284EFCE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0F85ECC8-4D2A-4EE7-A1FD-8B4ED2ACD097}" type="pres">
      <dgm:prSet presAssocID="{A9D88923-5BE8-43D9-8E4A-60E2284EFCE2}" presName="spaceRect" presStyleCnt="0"/>
      <dgm:spPr/>
    </dgm:pt>
    <dgm:pt modelId="{A1A38CA0-00CE-45A8-9BAD-D4454F70A3E0}" type="pres">
      <dgm:prSet presAssocID="{A9D88923-5BE8-43D9-8E4A-60E2284EFCE2}" presName="textRect" presStyleLbl="revTx" presStyleIdx="1" presStyleCnt="4">
        <dgm:presLayoutVars>
          <dgm:chMax val="1"/>
          <dgm:chPref val="1"/>
        </dgm:presLayoutVars>
      </dgm:prSet>
      <dgm:spPr/>
    </dgm:pt>
    <dgm:pt modelId="{B2F7DBF1-1E13-4166-9E38-CD6501981B2E}" type="pres">
      <dgm:prSet presAssocID="{D6596C10-A30D-4F7A-B037-23D3D8EB59D5}" presName="sibTrans" presStyleLbl="sibTrans2D1" presStyleIdx="0" presStyleCnt="0"/>
      <dgm:spPr/>
    </dgm:pt>
    <dgm:pt modelId="{C32764DD-F41A-4214-B8FE-018F9340CEBC}" type="pres">
      <dgm:prSet presAssocID="{97CB0AEC-6288-46B6-92D4-853C778E5B8E}" presName="compNode" presStyleCnt="0"/>
      <dgm:spPr/>
    </dgm:pt>
    <dgm:pt modelId="{2ED1FB5C-C910-4BC9-8102-314E2AD54536}" type="pres">
      <dgm:prSet presAssocID="{97CB0AEC-6288-46B6-92D4-853C778E5B8E}" presName="iconBgRect" presStyleLbl="bgShp" presStyleIdx="2" presStyleCnt="4"/>
      <dgm:spPr/>
    </dgm:pt>
    <dgm:pt modelId="{D5E88C00-80F6-4611-A6DD-1D649D3BDCF0}" type="pres">
      <dgm:prSet presAssocID="{97CB0AEC-6288-46B6-92D4-853C778E5B8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EEF2A9BA-6BD2-4E9F-9B6C-FE03E6B19549}" type="pres">
      <dgm:prSet presAssocID="{97CB0AEC-6288-46B6-92D4-853C778E5B8E}" presName="spaceRect" presStyleCnt="0"/>
      <dgm:spPr/>
    </dgm:pt>
    <dgm:pt modelId="{91D3A5B0-71B7-4639-A212-0D82F503989D}" type="pres">
      <dgm:prSet presAssocID="{97CB0AEC-6288-46B6-92D4-853C778E5B8E}" presName="textRect" presStyleLbl="revTx" presStyleIdx="2" presStyleCnt="4">
        <dgm:presLayoutVars>
          <dgm:chMax val="1"/>
          <dgm:chPref val="1"/>
        </dgm:presLayoutVars>
      </dgm:prSet>
      <dgm:spPr/>
    </dgm:pt>
    <dgm:pt modelId="{5C086E7E-5A58-41BF-BA35-254F2D6E4A9D}" type="pres">
      <dgm:prSet presAssocID="{5A341B4C-9A14-4C90-B8F0-40C3FA887537}" presName="sibTrans" presStyleLbl="sibTrans2D1" presStyleIdx="0" presStyleCnt="0"/>
      <dgm:spPr/>
    </dgm:pt>
    <dgm:pt modelId="{29C7EB1A-6440-441C-9F35-567B38B4662D}" type="pres">
      <dgm:prSet presAssocID="{AACDDAD6-5E26-498F-AD64-A7D5277D4494}" presName="compNode" presStyleCnt="0"/>
      <dgm:spPr/>
    </dgm:pt>
    <dgm:pt modelId="{3A1DCF01-638F-478E-BEFA-E1D4202F02ED}" type="pres">
      <dgm:prSet presAssocID="{AACDDAD6-5E26-498F-AD64-A7D5277D4494}" presName="iconBgRect" presStyleLbl="bgShp" presStyleIdx="3" presStyleCnt="4"/>
      <dgm:spPr/>
    </dgm:pt>
    <dgm:pt modelId="{99DD8211-3421-42AC-B3EF-095A4076167A}" type="pres">
      <dgm:prSet presAssocID="{AACDDAD6-5E26-498F-AD64-A7D5277D449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Mixed outline"/>
        </a:ext>
      </dgm:extLst>
    </dgm:pt>
    <dgm:pt modelId="{0367D374-94C0-4FFB-9F28-3EEE52C689EA}" type="pres">
      <dgm:prSet presAssocID="{AACDDAD6-5E26-498F-AD64-A7D5277D4494}" presName="spaceRect" presStyleCnt="0"/>
      <dgm:spPr/>
    </dgm:pt>
    <dgm:pt modelId="{DA87C3C6-EB25-4384-BA25-D6509C2DA891}" type="pres">
      <dgm:prSet presAssocID="{AACDDAD6-5E26-498F-AD64-A7D5277D449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12F7115-4660-419C-A761-BB43A6656D7F}" srcId="{54201747-07D5-40A2-B7A0-CBA3627DD549}" destId="{A9D88923-5BE8-43D9-8E4A-60E2284EFCE2}" srcOrd="1" destOrd="0" parTransId="{F337622B-AC14-4C0E-A914-559263D5DF5A}" sibTransId="{D6596C10-A30D-4F7A-B037-23D3D8EB59D5}"/>
    <dgm:cxn modelId="{26465C16-1BA1-7745-A5D8-7509DC8E3CA6}" type="presOf" srcId="{AACDDAD6-5E26-498F-AD64-A7D5277D4494}" destId="{DA87C3C6-EB25-4384-BA25-D6509C2DA891}" srcOrd="0" destOrd="0" presId="urn:microsoft.com/office/officeart/2018/2/layout/IconCircleList"/>
    <dgm:cxn modelId="{99D9B23E-30F7-9A40-8303-4E18566D87C8}" type="presOf" srcId="{22702F8C-9C7C-44CE-80EC-D1AF1D6F1AD3}" destId="{E1432914-B1B8-436F-9046-99A911FA7C7A}" srcOrd="0" destOrd="0" presId="urn:microsoft.com/office/officeart/2018/2/layout/IconCircleList"/>
    <dgm:cxn modelId="{72B9D954-ED66-2049-862D-23E13F124DC3}" type="presOf" srcId="{97CB0AEC-6288-46B6-92D4-853C778E5B8E}" destId="{91D3A5B0-71B7-4639-A212-0D82F503989D}" srcOrd="0" destOrd="0" presId="urn:microsoft.com/office/officeart/2018/2/layout/IconCircleList"/>
    <dgm:cxn modelId="{9A57156C-816B-44CB-9070-765A80BA227D}" srcId="{54201747-07D5-40A2-B7A0-CBA3627DD549}" destId="{22702F8C-9C7C-44CE-80EC-D1AF1D6F1AD3}" srcOrd="0" destOrd="0" parTransId="{9CBACC42-79B3-4A2E-AAF5-6D668FAEA108}" sibTransId="{174C5F79-2591-4100-9F96-C1AFAAA044F9}"/>
    <dgm:cxn modelId="{75519E85-35A3-374B-8E09-60B9A577C7E8}" type="presOf" srcId="{5A341B4C-9A14-4C90-B8F0-40C3FA887537}" destId="{5C086E7E-5A58-41BF-BA35-254F2D6E4A9D}" srcOrd="0" destOrd="0" presId="urn:microsoft.com/office/officeart/2018/2/layout/IconCircleList"/>
    <dgm:cxn modelId="{DC51F68B-0CE0-0F41-8C18-E2DD8C9C46F8}" type="presOf" srcId="{D6596C10-A30D-4F7A-B037-23D3D8EB59D5}" destId="{B2F7DBF1-1E13-4166-9E38-CD6501981B2E}" srcOrd="0" destOrd="0" presId="urn:microsoft.com/office/officeart/2018/2/layout/IconCircleList"/>
    <dgm:cxn modelId="{19E7DE93-978F-CA48-9AAF-D7D75CB02AFC}" type="presOf" srcId="{174C5F79-2591-4100-9F96-C1AFAAA044F9}" destId="{E100C016-D34A-4418-BC62-15AC5A85E33A}" srcOrd="0" destOrd="0" presId="urn:microsoft.com/office/officeart/2018/2/layout/IconCircleList"/>
    <dgm:cxn modelId="{446737E5-DA18-B446-B357-9AF2346FE2DF}" type="presOf" srcId="{54201747-07D5-40A2-B7A0-CBA3627DD549}" destId="{957B77F2-B189-4AAD-A50A-26875E88284A}" srcOrd="0" destOrd="0" presId="urn:microsoft.com/office/officeart/2018/2/layout/IconCircleList"/>
    <dgm:cxn modelId="{18DAEEE7-2955-4E31-9D4C-8BC293BEFB31}" srcId="{54201747-07D5-40A2-B7A0-CBA3627DD549}" destId="{AACDDAD6-5E26-498F-AD64-A7D5277D4494}" srcOrd="3" destOrd="0" parTransId="{06F83C97-D995-4122-8D93-67BD9CA154EF}" sibTransId="{1D8944DA-6C01-4580-84CD-F83E123E0B3B}"/>
    <dgm:cxn modelId="{084F81EB-088F-45F3-94C3-E017C5B798CB}" srcId="{54201747-07D5-40A2-B7A0-CBA3627DD549}" destId="{97CB0AEC-6288-46B6-92D4-853C778E5B8E}" srcOrd="2" destOrd="0" parTransId="{7420A390-E22E-4C7E-BD80-2DD84C60006C}" sibTransId="{5A341B4C-9A14-4C90-B8F0-40C3FA887537}"/>
    <dgm:cxn modelId="{E644EFEE-FFD4-5A40-83F5-A017935D682A}" type="presOf" srcId="{A9D88923-5BE8-43D9-8E4A-60E2284EFCE2}" destId="{A1A38CA0-00CE-45A8-9BAD-D4454F70A3E0}" srcOrd="0" destOrd="0" presId="urn:microsoft.com/office/officeart/2018/2/layout/IconCircleList"/>
    <dgm:cxn modelId="{662B0D8B-BE27-0C4C-8C66-7F0CBC96A328}" type="presParOf" srcId="{957B77F2-B189-4AAD-A50A-26875E88284A}" destId="{D995D110-502A-4D88-BC32-463FCF259461}" srcOrd="0" destOrd="0" presId="urn:microsoft.com/office/officeart/2018/2/layout/IconCircleList"/>
    <dgm:cxn modelId="{5A74565C-4712-E743-A419-0E955DF842F6}" type="presParOf" srcId="{D995D110-502A-4D88-BC32-463FCF259461}" destId="{DA263673-2851-42F4-A7DE-444EA04B190A}" srcOrd="0" destOrd="0" presId="urn:microsoft.com/office/officeart/2018/2/layout/IconCircleList"/>
    <dgm:cxn modelId="{711A8A33-D3FD-C349-8A50-C76E54E77075}" type="presParOf" srcId="{DA263673-2851-42F4-A7DE-444EA04B190A}" destId="{FA066396-892A-45D9-ACAB-875DEC34C936}" srcOrd="0" destOrd="0" presId="urn:microsoft.com/office/officeart/2018/2/layout/IconCircleList"/>
    <dgm:cxn modelId="{C18402ED-2A04-2140-822B-6972F20B06B8}" type="presParOf" srcId="{DA263673-2851-42F4-A7DE-444EA04B190A}" destId="{F178D0E7-B117-4805-8832-69C80C02D43D}" srcOrd="1" destOrd="0" presId="urn:microsoft.com/office/officeart/2018/2/layout/IconCircleList"/>
    <dgm:cxn modelId="{AC2BD52C-8A0C-D14F-A45E-EA9E553934E4}" type="presParOf" srcId="{DA263673-2851-42F4-A7DE-444EA04B190A}" destId="{6A809D53-D1BE-4D01-BE68-B875F4956458}" srcOrd="2" destOrd="0" presId="urn:microsoft.com/office/officeart/2018/2/layout/IconCircleList"/>
    <dgm:cxn modelId="{0CDB14F9-718B-F443-BFC5-E72D7A7AAA11}" type="presParOf" srcId="{DA263673-2851-42F4-A7DE-444EA04B190A}" destId="{E1432914-B1B8-436F-9046-99A911FA7C7A}" srcOrd="3" destOrd="0" presId="urn:microsoft.com/office/officeart/2018/2/layout/IconCircleList"/>
    <dgm:cxn modelId="{27E2157E-F44D-D643-8247-EAFD7282F9D1}" type="presParOf" srcId="{D995D110-502A-4D88-BC32-463FCF259461}" destId="{E100C016-D34A-4418-BC62-15AC5A85E33A}" srcOrd="1" destOrd="0" presId="urn:microsoft.com/office/officeart/2018/2/layout/IconCircleList"/>
    <dgm:cxn modelId="{7A56A86E-E8ED-434B-9C91-AD1DEBB9B6C8}" type="presParOf" srcId="{D995D110-502A-4D88-BC32-463FCF259461}" destId="{B8B0EF61-A7CF-47B5-9BEB-74A62D3003DF}" srcOrd="2" destOrd="0" presId="urn:microsoft.com/office/officeart/2018/2/layout/IconCircleList"/>
    <dgm:cxn modelId="{8368EE38-2B1B-FC42-BA0D-06979B0083F6}" type="presParOf" srcId="{B8B0EF61-A7CF-47B5-9BEB-74A62D3003DF}" destId="{24D6CB0F-88F2-4B65-9C38-5AA951C318C5}" srcOrd="0" destOrd="0" presId="urn:microsoft.com/office/officeart/2018/2/layout/IconCircleList"/>
    <dgm:cxn modelId="{03C93E44-CDF9-9A4B-86EA-3D6860DD4BCC}" type="presParOf" srcId="{B8B0EF61-A7CF-47B5-9BEB-74A62D3003DF}" destId="{36165DDA-301F-45C7-ABD8-F6E152166468}" srcOrd="1" destOrd="0" presId="urn:microsoft.com/office/officeart/2018/2/layout/IconCircleList"/>
    <dgm:cxn modelId="{1934E066-64BB-5E4B-8E13-DCCAAB26F009}" type="presParOf" srcId="{B8B0EF61-A7CF-47B5-9BEB-74A62D3003DF}" destId="{0F85ECC8-4D2A-4EE7-A1FD-8B4ED2ACD097}" srcOrd="2" destOrd="0" presId="urn:microsoft.com/office/officeart/2018/2/layout/IconCircleList"/>
    <dgm:cxn modelId="{4D161EA5-FC65-CA4F-B127-F45E4E89D2E5}" type="presParOf" srcId="{B8B0EF61-A7CF-47B5-9BEB-74A62D3003DF}" destId="{A1A38CA0-00CE-45A8-9BAD-D4454F70A3E0}" srcOrd="3" destOrd="0" presId="urn:microsoft.com/office/officeart/2018/2/layout/IconCircleList"/>
    <dgm:cxn modelId="{1AF7C9E8-9EF7-9B49-B46E-F7D69FAF7015}" type="presParOf" srcId="{D995D110-502A-4D88-BC32-463FCF259461}" destId="{B2F7DBF1-1E13-4166-9E38-CD6501981B2E}" srcOrd="3" destOrd="0" presId="urn:microsoft.com/office/officeart/2018/2/layout/IconCircleList"/>
    <dgm:cxn modelId="{63665D4A-4F53-1B4B-A17D-735C39E659E0}" type="presParOf" srcId="{D995D110-502A-4D88-BC32-463FCF259461}" destId="{C32764DD-F41A-4214-B8FE-018F9340CEBC}" srcOrd="4" destOrd="0" presId="urn:microsoft.com/office/officeart/2018/2/layout/IconCircleList"/>
    <dgm:cxn modelId="{EB0B9F33-7D9B-DB45-9AE2-2F4903995570}" type="presParOf" srcId="{C32764DD-F41A-4214-B8FE-018F9340CEBC}" destId="{2ED1FB5C-C910-4BC9-8102-314E2AD54536}" srcOrd="0" destOrd="0" presId="urn:microsoft.com/office/officeart/2018/2/layout/IconCircleList"/>
    <dgm:cxn modelId="{864B5C83-791C-B743-8D3E-2C192AA45A6B}" type="presParOf" srcId="{C32764DD-F41A-4214-B8FE-018F9340CEBC}" destId="{D5E88C00-80F6-4611-A6DD-1D649D3BDCF0}" srcOrd="1" destOrd="0" presId="urn:microsoft.com/office/officeart/2018/2/layout/IconCircleList"/>
    <dgm:cxn modelId="{0E0C5753-1C02-524C-ACC7-448C3D81AC2D}" type="presParOf" srcId="{C32764DD-F41A-4214-B8FE-018F9340CEBC}" destId="{EEF2A9BA-6BD2-4E9F-9B6C-FE03E6B19549}" srcOrd="2" destOrd="0" presId="urn:microsoft.com/office/officeart/2018/2/layout/IconCircleList"/>
    <dgm:cxn modelId="{FF1F98ED-5F96-0B48-A5B9-C1A452EAA569}" type="presParOf" srcId="{C32764DD-F41A-4214-B8FE-018F9340CEBC}" destId="{91D3A5B0-71B7-4639-A212-0D82F503989D}" srcOrd="3" destOrd="0" presId="urn:microsoft.com/office/officeart/2018/2/layout/IconCircleList"/>
    <dgm:cxn modelId="{A70C4948-0A30-DC46-8B58-09B2866C5483}" type="presParOf" srcId="{D995D110-502A-4D88-BC32-463FCF259461}" destId="{5C086E7E-5A58-41BF-BA35-254F2D6E4A9D}" srcOrd="5" destOrd="0" presId="urn:microsoft.com/office/officeart/2018/2/layout/IconCircleList"/>
    <dgm:cxn modelId="{11031D7F-A0A1-DB4F-A38E-82C9AE36064F}" type="presParOf" srcId="{D995D110-502A-4D88-BC32-463FCF259461}" destId="{29C7EB1A-6440-441C-9F35-567B38B4662D}" srcOrd="6" destOrd="0" presId="urn:microsoft.com/office/officeart/2018/2/layout/IconCircleList"/>
    <dgm:cxn modelId="{9E9D206F-88F2-1B43-B6A7-6ACDE3CAD7A3}" type="presParOf" srcId="{29C7EB1A-6440-441C-9F35-567B38B4662D}" destId="{3A1DCF01-638F-478E-BEFA-E1D4202F02ED}" srcOrd="0" destOrd="0" presId="urn:microsoft.com/office/officeart/2018/2/layout/IconCircleList"/>
    <dgm:cxn modelId="{4C9E5324-5B5B-5746-BB86-D73D0B0E0487}" type="presParOf" srcId="{29C7EB1A-6440-441C-9F35-567B38B4662D}" destId="{99DD8211-3421-42AC-B3EF-095A4076167A}" srcOrd="1" destOrd="0" presId="urn:microsoft.com/office/officeart/2018/2/layout/IconCircleList"/>
    <dgm:cxn modelId="{45E1862A-938B-FF44-8E77-C94514AB2335}" type="presParOf" srcId="{29C7EB1A-6440-441C-9F35-567B38B4662D}" destId="{0367D374-94C0-4FFB-9F28-3EEE52C689EA}" srcOrd="2" destOrd="0" presId="urn:microsoft.com/office/officeart/2018/2/layout/IconCircleList"/>
    <dgm:cxn modelId="{D99D2518-9014-914A-AAA8-591DDB158671}" type="presParOf" srcId="{29C7EB1A-6440-441C-9F35-567B38B4662D}" destId="{DA87C3C6-EB25-4384-BA25-D6509C2DA89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39046-7B69-44DE-8315-9B93719C6630}">
      <dsp:nvSpPr>
        <dsp:cNvPr id="0" name=""/>
        <dsp:cNvSpPr/>
      </dsp:nvSpPr>
      <dsp:spPr>
        <a:xfrm>
          <a:off x="0" y="1808"/>
          <a:ext cx="10515600" cy="9166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55017-D0E2-416E-A31A-B5311BDB565E}">
      <dsp:nvSpPr>
        <dsp:cNvPr id="0" name=""/>
        <dsp:cNvSpPr/>
      </dsp:nvSpPr>
      <dsp:spPr>
        <a:xfrm>
          <a:off x="277275" y="208046"/>
          <a:ext cx="504136" cy="5041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0F776-A5FC-4E2B-AEF0-AA502016AA97}">
      <dsp:nvSpPr>
        <dsp:cNvPr id="0" name=""/>
        <dsp:cNvSpPr/>
      </dsp:nvSpPr>
      <dsp:spPr>
        <a:xfrm>
          <a:off x="1058686" y="1808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Provide information on what your students will need to do and what resources are available to them so they can all be successful learners.</a:t>
          </a:r>
          <a:endParaRPr lang="en-US" sz="2200" kern="1200"/>
        </a:p>
      </dsp:txBody>
      <dsp:txXfrm>
        <a:off x="1058686" y="1808"/>
        <a:ext cx="9456913" cy="916611"/>
      </dsp:txXfrm>
    </dsp:sp>
    <dsp:sp modelId="{789BCBC3-2344-4137-8A7C-4257775DF096}">
      <dsp:nvSpPr>
        <dsp:cNvPr id="0" name=""/>
        <dsp:cNvSpPr/>
      </dsp:nvSpPr>
      <dsp:spPr>
        <a:xfrm>
          <a:off x="0" y="1147573"/>
          <a:ext cx="10515600" cy="916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BD4FC-BA4B-4D1B-AE3F-63BCFFC3ADE6}">
      <dsp:nvSpPr>
        <dsp:cNvPr id="0" name=""/>
        <dsp:cNvSpPr/>
      </dsp:nvSpPr>
      <dsp:spPr>
        <a:xfrm>
          <a:off x="277275" y="1353811"/>
          <a:ext cx="504136" cy="5041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034A3-7E6C-4482-8668-B52AFFD2A03F}">
      <dsp:nvSpPr>
        <dsp:cNvPr id="0" name=""/>
        <dsp:cNvSpPr/>
      </dsp:nvSpPr>
      <dsp:spPr>
        <a:xfrm>
          <a:off x="1058686" y="1147573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Be transparent with students about grading and expectations. Enable your students to show what they have learned.</a:t>
          </a:r>
          <a:endParaRPr lang="en-US" sz="2200" kern="1200"/>
        </a:p>
      </dsp:txBody>
      <dsp:txXfrm>
        <a:off x="1058686" y="1147573"/>
        <a:ext cx="9456913" cy="916611"/>
      </dsp:txXfrm>
    </dsp:sp>
    <dsp:sp modelId="{92FB3B6A-951B-4086-A479-41B03ADCCB98}">
      <dsp:nvSpPr>
        <dsp:cNvPr id="0" name=""/>
        <dsp:cNvSpPr/>
      </dsp:nvSpPr>
      <dsp:spPr>
        <a:xfrm>
          <a:off x="0" y="2293338"/>
          <a:ext cx="10515600" cy="9166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EAA2E-EAE2-4D6E-94BB-84F9BE0E3590}">
      <dsp:nvSpPr>
        <dsp:cNvPr id="0" name=""/>
        <dsp:cNvSpPr/>
      </dsp:nvSpPr>
      <dsp:spPr>
        <a:xfrm>
          <a:off x="277275" y="2499576"/>
          <a:ext cx="504136" cy="5041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C3E90-70B3-4CA1-B01D-ED4D2D078924}">
      <dsp:nvSpPr>
        <dsp:cNvPr id="0" name=""/>
        <dsp:cNvSpPr/>
      </dsp:nvSpPr>
      <dsp:spPr>
        <a:xfrm>
          <a:off x="1058686" y="2293338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Switch from saying “this course will…” or “students will…” to “we will…” and “you will…”</a:t>
          </a:r>
          <a:endParaRPr lang="en-US" sz="2200" kern="1200"/>
        </a:p>
      </dsp:txBody>
      <dsp:txXfrm>
        <a:off x="1058686" y="2293338"/>
        <a:ext cx="9456913" cy="916611"/>
      </dsp:txXfrm>
    </dsp:sp>
    <dsp:sp modelId="{A9B8243B-7319-484B-AF43-4948C81C458E}">
      <dsp:nvSpPr>
        <dsp:cNvPr id="0" name=""/>
        <dsp:cNvSpPr/>
      </dsp:nvSpPr>
      <dsp:spPr>
        <a:xfrm>
          <a:off x="0" y="3439103"/>
          <a:ext cx="10515600" cy="9166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F96C9-68DE-496A-8E8C-E8DB693C29A0}">
      <dsp:nvSpPr>
        <dsp:cNvPr id="0" name=""/>
        <dsp:cNvSpPr/>
      </dsp:nvSpPr>
      <dsp:spPr>
        <a:xfrm>
          <a:off x="277275" y="3645341"/>
          <a:ext cx="504136" cy="5041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F10A4-0317-4718-A238-363EA00A819B}">
      <dsp:nvSpPr>
        <dsp:cNvPr id="0" name=""/>
        <dsp:cNvSpPr/>
      </dsp:nvSpPr>
      <dsp:spPr>
        <a:xfrm>
          <a:off x="1058686" y="3439103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Let students know what you hope they will learn through your course and what useful skills they can plan to gain.</a:t>
          </a:r>
          <a:endParaRPr lang="en-US" sz="2200" kern="1200"/>
        </a:p>
      </dsp:txBody>
      <dsp:txXfrm>
        <a:off x="1058686" y="3439103"/>
        <a:ext cx="9456913" cy="916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FACFB-1FD4-0B42-AEAF-FC3499F694C7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Flexible office hours</a:t>
          </a:r>
        </a:p>
      </dsp:txBody>
      <dsp:txXfrm>
        <a:off x="62055" y="133748"/>
        <a:ext cx="6139530" cy="1147095"/>
      </dsp:txXfrm>
    </dsp:sp>
    <dsp:sp modelId="{BD5DDF55-ADB2-9640-A0C8-AFB5C25D8AE0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Flexible deadlines. </a:t>
          </a:r>
        </a:p>
      </dsp:txBody>
      <dsp:txXfrm>
        <a:off x="62055" y="1497113"/>
        <a:ext cx="6139530" cy="1147095"/>
      </dsp:txXfrm>
    </dsp:sp>
    <dsp:sp modelId="{B4FD885B-043E-0742-9870-74A6E88510FA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Inclusive learning and disability accommodation statement.</a:t>
          </a:r>
        </a:p>
      </dsp:txBody>
      <dsp:txXfrm>
        <a:off x="62055" y="2860478"/>
        <a:ext cx="6139530" cy="1147095"/>
      </dsp:txXfrm>
    </dsp:sp>
    <dsp:sp modelId="{FC375EAC-D993-EF45-8E58-E9D83B8EFCDE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Study buddies.</a:t>
          </a:r>
        </a:p>
      </dsp:txBody>
      <dsp:txXfrm>
        <a:off x="62055" y="4223844"/>
        <a:ext cx="6139530" cy="1147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66396-892A-45D9-ACAB-875DEC34C936}">
      <dsp:nvSpPr>
        <dsp:cNvPr id="0" name=""/>
        <dsp:cNvSpPr/>
      </dsp:nvSpPr>
      <dsp:spPr>
        <a:xfrm>
          <a:off x="264008" y="186941"/>
          <a:ext cx="1362585" cy="13625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8D0E7-B117-4805-8832-69C80C02D43D}">
      <dsp:nvSpPr>
        <dsp:cNvPr id="0" name=""/>
        <dsp:cNvSpPr/>
      </dsp:nvSpPr>
      <dsp:spPr>
        <a:xfrm>
          <a:off x="550151" y="473084"/>
          <a:ext cx="790299" cy="7902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32914-B1B8-436F-9046-99A911FA7C7A}">
      <dsp:nvSpPr>
        <dsp:cNvPr id="0" name=""/>
        <dsp:cNvSpPr/>
      </dsp:nvSpPr>
      <dsp:spPr>
        <a:xfrm>
          <a:off x="1918575" y="186941"/>
          <a:ext cx="3211807" cy="136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Hierarchal headings.</a:t>
          </a:r>
        </a:p>
      </dsp:txBody>
      <dsp:txXfrm>
        <a:off x="1918575" y="186941"/>
        <a:ext cx="3211807" cy="1362585"/>
      </dsp:txXfrm>
    </dsp:sp>
    <dsp:sp modelId="{24D6CB0F-88F2-4B65-9C38-5AA951C318C5}">
      <dsp:nvSpPr>
        <dsp:cNvPr id="0" name=""/>
        <dsp:cNvSpPr/>
      </dsp:nvSpPr>
      <dsp:spPr>
        <a:xfrm>
          <a:off x="5690016" y="186941"/>
          <a:ext cx="1362585" cy="13625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65DDA-301F-45C7-ABD8-F6E152166468}">
      <dsp:nvSpPr>
        <dsp:cNvPr id="0" name=""/>
        <dsp:cNvSpPr/>
      </dsp:nvSpPr>
      <dsp:spPr>
        <a:xfrm>
          <a:off x="5976159" y="473084"/>
          <a:ext cx="790299" cy="7902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38CA0-00CE-45A8-9BAD-D4454F70A3E0}">
      <dsp:nvSpPr>
        <dsp:cNvPr id="0" name=""/>
        <dsp:cNvSpPr/>
      </dsp:nvSpPr>
      <dsp:spPr>
        <a:xfrm>
          <a:off x="7344584" y="186941"/>
          <a:ext cx="3211807" cy="136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Images, graphs, visual representations instead of text heavy.</a:t>
          </a:r>
        </a:p>
      </dsp:txBody>
      <dsp:txXfrm>
        <a:off x="7344584" y="186941"/>
        <a:ext cx="3211807" cy="1362585"/>
      </dsp:txXfrm>
    </dsp:sp>
    <dsp:sp modelId="{2ED1FB5C-C910-4BC9-8102-314E2AD54536}">
      <dsp:nvSpPr>
        <dsp:cNvPr id="0" name=""/>
        <dsp:cNvSpPr/>
      </dsp:nvSpPr>
      <dsp:spPr>
        <a:xfrm>
          <a:off x="264008" y="2184272"/>
          <a:ext cx="1362585" cy="13625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88C00-80F6-4611-A6DD-1D649D3BDCF0}">
      <dsp:nvSpPr>
        <dsp:cNvPr id="0" name=""/>
        <dsp:cNvSpPr/>
      </dsp:nvSpPr>
      <dsp:spPr>
        <a:xfrm>
          <a:off x="550151" y="2470415"/>
          <a:ext cx="790299" cy="7902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3A5B0-71B7-4639-A212-0D82F503989D}">
      <dsp:nvSpPr>
        <dsp:cNvPr id="0" name=""/>
        <dsp:cNvSpPr/>
      </dsp:nvSpPr>
      <dsp:spPr>
        <a:xfrm>
          <a:off x="1918575" y="2184272"/>
          <a:ext cx="3211807" cy="136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Video syllabus.</a:t>
          </a:r>
        </a:p>
      </dsp:txBody>
      <dsp:txXfrm>
        <a:off x="1918575" y="2184272"/>
        <a:ext cx="3211807" cy="1362585"/>
      </dsp:txXfrm>
    </dsp:sp>
    <dsp:sp modelId="{3A1DCF01-638F-478E-BEFA-E1D4202F02ED}">
      <dsp:nvSpPr>
        <dsp:cNvPr id="0" name=""/>
        <dsp:cNvSpPr/>
      </dsp:nvSpPr>
      <dsp:spPr>
        <a:xfrm>
          <a:off x="5690016" y="2184272"/>
          <a:ext cx="1362585" cy="13625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D8211-3421-42AC-B3EF-095A4076167A}">
      <dsp:nvSpPr>
        <dsp:cNvPr id="0" name=""/>
        <dsp:cNvSpPr/>
      </dsp:nvSpPr>
      <dsp:spPr>
        <a:xfrm>
          <a:off x="5976159" y="2470415"/>
          <a:ext cx="790299" cy="7902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7C3C6-EB25-4384-BA25-D6509C2DA891}">
      <dsp:nvSpPr>
        <dsp:cNvPr id="0" name=""/>
        <dsp:cNvSpPr/>
      </dsp:nvSpPr>
      <dsp:spPr>
        <a:xfrm>
          <a:off x="7344584" y="2184272"/>
          <a:ext cx="3211807" cy="136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Required syllabus quiz (can take until you earn 100).</a:t>
          </a:r>
        </a:p>
      </dsp:txBody>
      <dsp:txXfrm>
        <a:off x="7344584" y="2184272"/>
        <a:ext cx="3211807" cy="1362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5752-1592-7847-7B7C-358800D01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DF171-0B02-53C7-2E3E-B791A64E7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FDE3C-EB88-3667-0B3F-15565216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EFD08-88E5-03F2-A04B-4CAE0C48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FEA82-184A-3250-D6D9-A7C658A4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183B3-81A9-1400-935E-83CBCF6D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94A08-8A08-8CD5-4C5A-6AFA5E521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EC62C-B3AB-831B-9B5B-21BDE197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C77A5-0977-E0D5-A956-099AAB49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E332A-9B99-1A64-D098-6373045F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1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96A28-8900-F2AD-BFA1-47A491686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68044-315C-F5C0-9F5F-E81F5AC98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5E1BA-0BD8-0DDF-96A4-456ABB8AC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D3E41-88CF-06EA-9065-76B53E09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C4850-2788-3E54-90A8-764C0598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6454-0682-6261-440C-44D932CB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D1336-1795-D90B-7876-037C794BC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83C9B-DAD7-F9C4-EC0E-B2E74323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80B9C-F507-3AB3-37A3-BC80E5B5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E757-D2B6-2E44-1862-CBFC167B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9EED-8FE3-E97D-83CA-9E0306DF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27107-2A4B-3ECF-97E6-20393A489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91889-E6A8-0566-DCB6-3C4FE7EC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26CC9-5BED-58A5-11B0-66892AAB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7D1DC-F247-E5E0-69A9-88707B2C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52926-3855-D2F7-AB87-251E35DD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EABB-8D17-76C2-065B-8C569579C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F30D8-E1FB-794F-AC1E-CE9C1870C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9D632-0016-43BD-644A-FD5CEB34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7B377-A44F-0215-5E5F-5724C76D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F70B0-C2FD-7EC8-5351-757272C3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0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85AD-39FD-448B-B5FC-3F272F2B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3D3DE-8C6F-C95E-E50B-2A50069F5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8C042-99AB-099D-CD8B-675C20E89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07BA0F-9046-2338-9C2B-00BCDC018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2D864F-9695-0132-4AD3-3CA066F93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C6556-320D-CF36-5586-6932AB36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14BC2-7248-F8E6-4364-565E60CA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038BC-257B-678B-C9AB-BC2816B3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5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46B5-CA5E-A847-E738-EF1EB810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83A87-7473-765E-4D81-99679EC7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D0BC-0C49-302B-014B-1C82BB89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4A5BA-99C4-E070-82D9-E7287C66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4E5D-9B77-304C-AA35-9E57AAAF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BA694-1113-CE39-467B-064A398D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AF58C-E2FC-8CFA-DB83-9BFD65A1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61EA-6C89-0C3E-30C1-9A7BBAEA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E775-4827-917C-46DB-8EA77E5AC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17274-8E0B-A941-75DD-729121C6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EDD78-A381-2A64-506C-79BB4936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E8563-9863-A1C4-DE04-EF0AE78C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1EA2D-D256-D00C-97F2-E6E5870F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8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776F-0637-5733-6797-94DB550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4777C6-D16C-FD47-7E34-6DBCCDB0D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12529-F9BB-0591-0A32-A0BAD0CD8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58903-E998-6DBC-A4BA-17CF75AC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3782D-9D19-2DAE-5BC1-DDCF610AD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0CE69-EECB-B4F6-9352-06A7DFD7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0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FAF49-6D4D-EA73-C34D-AA1B9FE3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70F7C-3EF6-73C0-B596-4272E1E18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AF6AF-FC73-2DCC-26DF-2ABC1EE1B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ED98-2915-5844-9804-20ECCD477F6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D47C3-197D-692E-E836-5622D9D88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A1157-AFE7-569B-1AB3-47A46AB8F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F4AD-4E07-C443-9ADD-22258F3D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pa.org/ed/precollege/psychology-teacher-network/introductory-psychology/inclusive-syllabus#:~:text=An%20inclusive%20syllabus%20includes%20policies,encourage%20and%20welcome%20all%20studen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mass.edu/ctl/resources/deeper-dives/inclusive-syllabus-desig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27DAD-1287-2F13-C150-2ADA81E12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4838" y="2744662"/>
            <a:ext cx="7268389" cy="2387600"/>
          </a:xfrm>
        </p:spPr>
        <p:txBody>
          <a:bodyPr>
            <a:normAutofit/>
          </a:bodyPr>
          <a:lstStyle/>
          <a:p>
            <a:pPr algn="r" fontAlgn="base"/>
            <a:br>
              <a:rPr lang="en-US" sz="3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</a:br>
            <a:r>
              <a:rPr lang="en-US" sz="3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Enhancing Student Performance: Inclusive Syllabus</a:t>
            </a:r>
            <a:endParaRPr lang="en-US" sz="3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F676-87B0-2D5E-E3C9-5486827FD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Laura Lunsford, PhD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5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7541-301B-FC00-954F-1C6AAFB9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Why redesign for inclusion?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1818C-7692-0D8B-9876-A37A60D87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603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First impressions matter!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Conveys a sense of support</a:t>
            </a:r>
          </a:p>
          <a:p>
            <a:r>
              <a:rPr lang="en-US" sz="2400" dirty="0"/>
              <a:t>Models and conveys respect and commitment</a:t>
            </a:r>
          </a:p>
          <a:p>
            <a:r>
              <a:rPr lang="en-US" sz="2400" dirty="0"/>
              <a:t>Supports student success by giving specific, clear information to succeed in the course. </a:t>
            </a:r>
          </a:p>
          <a:p>
            <a:r>
              <a:rPr lang="en-US" sz="2400" dirty="0"/>
              <a:t>Conveys our belief that students are capable and can succeed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pPr marL="0" indent="0">
              <a:buNone/>
            </a:pPr>
            <a:r>
              <a:rPr lang="en-US" sz="1300" dirty="0">
                <a:hlinkClick r:id="rId2"/>
              </a:rPr>
              <a:t>https://www.apa.org/ed/precollege/psychology-teacher-network/introductory-psychology/inclusive-syllabus#:~:text=An%20inclusive%20syllabus%20includes%20policies,encourage%20and%20welcome%20all%20students</a:t>
            </a:r>
            <a:endParaRPr lang="en-US" sz="1300" dirty="0"/>
          </a:p>
          <a:p>
            <a:pPr marL="0" indent="0">
              <a:buNone/>
            </a:pPr>
            <a:endParaRPr lang="en-US" sz="1300" dirty="0"/>
          </a:p>
          <a:p>
            <a:endParaRPr lang="en-US" sz="1300" dirty="0"/>
          </a:p>
        </p:txBody>
      </p:sp>
      <p:pic>
        <p:nvPicPr>
          <p:cNvPr id="5" name="Picture 4" descr="A group of people sitting around a table with a drawing on it&#10;&#10;Description automatically generated with low confidence">
            <a:extLst>
              <a:ext uri="{FF2B5EF4-FFF2-40B4-BE49-F238E27FC236}">
                <a16:creationId xmlns:a16="http://schemas.microsoft.com/office/drawing/2014/main" id="{4A7E0E7D-4328-B4CB-0984-8E311BF014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89" r="28689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A5C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03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C251-B749-6CA9-BE7E-40EBD474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/>
              <a:t>6 Principles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85865013-32E9-44DF-07EE-D7A0B26F5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55922-595D-31EC-B648-B6FFC637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i="0" dirty="0">
                <a:effectLst/>
                <a:latin typeface="Open Sans" panose="020B0606030504020204" pitchFamily="34" charset="0"/>
              </a:rPr>
              <a:t> Learning-focused</a:t>
            </a:r>
          </a:p>
          <a:p>
            <a:pPr>
              <a:buFont typeface="+mj-lt"/>
              <a:buAutoNum type="arabicPeriod"/>
            </a:pPr>
            <a:r>
              <a:rPr lang="en-US" sz="2400" b="0" i="0" dirty="0">
                <a:effectLst/>
                <a:latin typeface="Open Sans" panose="020B0606030504020204" pitchFamily="34" charset="0"/>
              </a:rPr>
              <a:t> Essential Questions</a:t>
            </a:r>
          </a:p>
          <a:p>
            <a:pPr>
              <a:buFont typeface="+mj-lt"/>
              <a:buAutoNum type="arabicPeriod"/>
            </a:pPr>
            <a:r>
              <a:rPr lang="en-US" sz="2400" b="0" i="0" dirty="0">
                <a:effectLst/>
                <a:latin typeface="Open Sans" panose="020B0606030504020204" pitchFamily="34" charset="0"/>
              </a:rPr>
              <a:t> UDL Connections</a:t>
            </a:r>
          </a:p>
          <a:p>
            <a:pPr>
              <a:buFont typeface="+mj-lt"/>
              <a:buAutoNum type="arabicPeriod"/>
            </a:pPr>
            <a:r>
              <a:rPr lang="en-US" sz="2400" b="0" i="0" dirty="0">
                <a:effectLst/>
                <a:latin typeface="Open Sans" panose="020B0606030504020204" pitchFamily="34" charset="0"/>
              </a:rPr>
              <a:t> Inclusive Motivating Language</a:t>
            </a:r>
          </a:p>
          <a:p>
            <a:pPr>
              <a:buFont typeface="+mj-lt"/>
              <a:buAutoNum type="arabicPeriod"/>
            </a:pPr>
            <a:r>
              <a:rPr lang="en-US" sz="2400" b="0" i="0" dirty="0">
                <a:effectLst/>
                <a:latin typeface="Open Sans" panose="020B0606030504020204" pitchFamily="34" charset="0"/>
              </a:rPr>
              <a:t> Supportive Course Policies</a:t>
            </a:r>
          </a:p>
          <a:p>
            <a:pPr>
              <a:buFont typeface="+mj-lt"/>
              <a:buAutoNum type="arabicPeriod"/>
            </a:pPr>
            <a:r>
              <a:rPr lang="en-US" sz="2400" b="0" i="0" dirty="0">
                <a:effectLst/>
                <a:latin typeface="Open Sans" panose="020B0606030504020204" pitchFamily="34" charset="0"/>
              </a:rPr>
              <a:t> Accessible Design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https://www.umass.edu/ctl/resources/deeper-dives/inclusive-syllabus-design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211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293C5-EEA1-66D6-190B-E6EED62D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Learning focused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76A76C-735C-9D23-A815-9A374B883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39034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37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65DF-F771-5FB0-EB3C-EF844AC8C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Motivating Language (tone)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134E29-9CDC-DE5D-36C9-74C5FEEFC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44263"/>
              </p:ext>
            </p:extLst>
          </p:nvPr>
        </p:nvGraphicFramePr>
        <p:xfrm>
          <a:off x="1026148" y="1863801"/>
          <a:ext cx="10139704" cy="2953097"/>
        </p:xfrm>
        <a:graphic>
          <a:graphicData uri="http://schemas.openxmlformats.org/drawingml/2006/table">
            <a:tbl>
              <a:tblPr/>
              <a:tblGrid>
                <a:gridCol w="4961917">
                  <a:extLst>
                    <a:ext uri="{9D8B030D-6E8A-4147-A177-3AD203B41FA5}">
                      <a16:colId xmlns:a16="http://schemas.microsoft.com/office/drawing/2014/main" val="4188109998"/>
                    </a:ext>
                  </a:extLst>
                </a:gridCol>
                <a:gridCol w="5177787">
                  <a:extLst>
                    <a:ext uri="{9D8B030D-6E8A-4147-A177-3AD203B41FA5}">
                      <a16:colId xmlns:a16="http://schemas.microsoft.com/office/drawing/2014/main" val="716625231"/>
                    </a:ext>
                  </a:extLst>
                </a:gridCol>
              </a:tblGrid>
              <a:tr h="48848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u="none" strike="noStrike" dirty="0">
                          <a:effectLst/>
                          <a:latin typeface="Arial" panose="020B0604020202020204" pitchFamily="34" charset="0"/>
                        </a:rPr>
                        <a:t>Cold Language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u="none" strike="noStrike">
                          <a:effectLst/>
                          <a:latin typeface="Arial" panose="020B0604020202020204" pitchFamily="34" charset="0"/>
                        </a:rPr>
                        <a:t>Warm Language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232946"/>
                  </a:ext>
                </a:extLst>
              </a:tr>
              <a:tr h="82153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effectLst/>
                          <a:latin typeface="Arial" panose="020B0604020202020204" pitchFamily="34" charset="0"/>
                        </a:rPr>
                        <a:t>If you need to contact me outside of class...</a:t>
                      </a: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effectLst/>
                          <a:latin typeface="Arial" panose="020B0604020202020204" pitchFamily="34" charset="0"/>
                        </a:rPr>
                        <a:t>I welcome you to contact me outside of class...</a:t>
                      </a: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485625"/>
                  </a:ext>
                </a:extLst>
              </a:tr>
              <a:tr h="82153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effectLst/>
                          <a:latin typeface="Arial" panose="020B0604020202020204" pitchFamily="34" charset="0"/>
                        </a:rPr>
                        <a:t>Some of the skills you should learn in the course include...</a:t>
                      </a: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effectLst/>
                          <a:latin typeface="Arial" panose="020B0604020202020204" pitchFamily="34" charset="0"/>
                        </a:rPr>
                        <a:t>Some of the skills I hope you will learn throughout the course include...</a:t>
                      </a: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899640"/>
                  </a:ext>
                </a:extLst>
              </a:tr>
              <a:tr h="82153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>
                          <a:effectLst/>
                          <a:latin typeface="Arial" panose="020B0604020202020204" pitchFamily="34" charset="0"/>
                        </a:rPr>
                        <a:t>Late work will be penalized by 50%.</a:t>
                      </a: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effectLst/>
                          <a:latin typeface="Arial" panose="020B0604020202020204" pitchFamily="34" charset="0"/>
                        </a:rPr>
                        <a:t>Late work is eligible for 50% partial credit. </a:t>
                      </a:r>
                    </a:p>
                  </a:txBody>
                  <a:tcPr marL="111019" marR="111019" marT="55509" marB="5550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2D3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567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6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aseball game in a stadium&#10;&#10;Description automatically generated with medium confidence">
            <a:extLst>
              <a:ext uri="{FF2B5EF4-FFF2-40B4-BE49-F238E27FC236}">
                <a16:creationId xmlns:a16="http://schemas.microsoft.com/office/drawing/2014/main" id="{63213BF3-A789-135E-13A5-EDFC41283E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337030-D72C-3114-2625-7E4109FF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>
            <a:normAutofit/>
          </a:bodyPr>
          <a:lstStyle/>
          <a:p>
            <a:r>
              <a:rPr lang="en-US" sz="3700"/>
              <a:t>Universal Design for Learning (UDL)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54460B-CE84-D0F7-332C-86D78E3B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290" y="2121763"/>
            <a:ext cx="3764826" cy="3773010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E2D29"/>
                </a:solidFill>
                <a:effectLst/>
                <a:latin typeface="Source Sans Pro" panose="020B0503030403020204" pitchFamily="34" charset="0"/>
              </a:rPr>
              <a:t>Resources for all students to be successful learners.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E2D29"/>
                </a:solidFill>
                <a:effectLst/>
                <a:latin typeface="Source Sans Pro" panose="020B0503030403020204" pitchFamily="34" charset="0"/>
              </a:rPr>
              <a:t>Be transparent about grading and expectations.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E2D29"/>
                </a:solidFill>
                <a:effectLst/>
                <a:latin typeface="Source Sans Pro" panose="020B0503030403020204" pitchFamily="34" charset="0"/>
              </a:rPr>
              <a:t>Let students know what you hope they will learn through your course and what useful skills they can plan to gain.</a:t>
            </a:r>
          </a:p>
        </p:txBody>
      </p:sp>
    </p:spTree>
    <p:extLst>
      <p:ext uri="{BB962C8B-B14F-4D97-AF65-F5344CB8AC3E}">
        <p14:creationId xmlns:p14="http://schemas.microsoft.com/office/powerpoint/2010/main" val="18174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5EB54-9BF7-E708-8AB9-5A729B59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/>
              <a:t>Supportive Course Policies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907C4F-37B3-4B26-05A8-C7C144FAC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06585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01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C511E-4807-B027-9F4C-91587323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/>
              <a:t>Accessible Design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4D5026-48A9-8F58-8454-8C0633181E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057440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2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389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Segoe UI</vt:lpstr>
      <vt:lpstr>Source Sans Pro</vt:lpstr>
      <vt:lpstr>Office Theme</vt:lpstr>
      <vt:lpstr> Enhancing Student Performance: Inclusive Syllabus</vt:lpstr>
      <vt:lpstr>Why redesign for inclusion? </vt:lpstr>
      <vt:lpstr>6 Principles</vt:lpstr>
      <vt:lpstr>Learning focused</vt:lpstr>
      <vt:lpstr>Motivating Language (tone)</vt:lpstr>
      <vt:lpstr>Universal Design for Learning (UDL) </vt:lpstr>
      <vt:lpstr>Supportive Course Policies</vt:lpstr>
      <vt:lpstr>Accessible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Student Performance through an Inclusive Syllabus   Enhancing Student Performance: Inclusive Syllabus</dc:title>
  <dc:creator>Lunsford, Laura G</dc:creator>
  <cp:lastModifiedBy>Microsoft Office User</cp:lastModifiedBy>
  <cp:revision>5</cp:revision>
  <dcterms:created xsi:type="dcterms:W3CDTF">2022-10-26T19:36:12Z</dcterms:created>
  <dcterms:modified xsi:type="dcterms:W3CDTF">2022-11-08T00:49:33Z</dcterms:modified>
</cp:coreProperties>
</file>